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handoutMasterIdLst>
    <p:handoutMasterId r:id="rId9"/>
  </p:handoutMasterIdLst>
  <p:sldIdLst>
    <p:sldId id="313" r:id="rId2"/>
    <p:sldId id="312" r:id="rId3"/>
    <p:sldId id="315" r:id="rId4"/>
    <p:sldId id="316" r:id="rId5"/>
    <p:sldId id="317" r:id="rId6"/>
    <p:sldId id="318" r:id="rId7"/>
    <p:sldId id="319" r:id="rId8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58"/>
    <a:srgbClr val="99CCFF"/>
    <a:srgbClr val="422C16"/>
    <a:srgbClr val="0C788E"/>
    <a:srgbClr val="025198"/>
    <a:srgbClr val="000099"/>
    <a:srgbClr val="1C1C1C"/>
    <a:srgbClr val="660066"/>
    <a:srgbClr val="2E17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21" autoAdjust="0"/>
    <p:restoredTop sz="94652" autoAdjust="0"/>
  </p:normalViewPr>
  <p:slideViewPr>
    <p:cSldViewPr>
      <p:cViewPr varScale="1">
        <p:scale>
          <a:sx n="88" d="100"/>
          <a:sy n="88" d="100"/>
        </p:scale>
        <p:origin x="1200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64" d="100"/>
          <a:sy n="64" d="100"/>
        </p:scale>
        <p:origin x="3115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50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B13EF0-8B27-42DF-A155-57F174F466E1}" type="datetimeFigureOut">
              <a:rPr lang="en-US" smtClean="0"/>
              <a:t>26-Sep-21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498712-CB19-406F-973A-E5019F00F7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2042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99592" y="2146199"/>
            <a:ext cx="7558608" cy="2137791"/>
          </a:xfrm>
        </p:spPr>
        <p:txBody>
          <a:bodyPr/>
          <a:lstStyle>
            <a:lvl1pPr algn="ctr">
              <a:defRPr b="1">
                <a:solidFill>
                  <a:srgbClr val="00005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/>
              <a:t>Click to edit Master title </a:t>
            </a:r>
            <a:r>
              <a:rPr lang="en-US" smtClean="0"/>
              <a:t>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7400" y="4710182"/>
            <a:ext cx="6400800" cy="936104"/>
          </a:xfrm>
        </p:spPr>
        <p:txBody>
          <a:bodyPr/>
          <a:lstStyle>
            <a:lvl1pPr marL="0" indent="0" algn="r">
              <a:buNone/>
              <a:defRPr sz="3600">
                <a:solidFill>
                  <a:srgbClr val="00005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7" name="Picture 5" descr="alumni_ict_logo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28591"/>
            <a:ext cx="1393825" cy="160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7283152" cy="868958"/>
          </a:xfrm>
        </p:spPr>
        <p:txBody>
          <a:bodyPr/>
          <a:lstStyle>
            <a:lvl1pPr>
              <a:defRPr sz="4000">
                <a:latin typeface="+mn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525963"/>
          </a:xfrm>
        </p:spPr>
        <p:txBody>
          <a:bodyPr/>
          <a:lstStyle>
            <a:lvl1pPr marL="342900" indent="-342900">
              <a:buSzPct val="75000"/>
              <a:buFont typeface="Arial" panose="020B0604020202020204" pitchFamily="34" charset="0"/>
              <a:buChar char="►"/>
              <a:defRPr sz="2400"/>
            </a:lvl1pPr>
            <a:lvl2pPr marL="742950" indent="-285750">
              <a:buSzPct val="75000"/>
              <a:buFont typeface="Wingdings" panose="05000000000000000000" pitchFamily="2" charset="2"/>
              <a:buChar char="v"/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7" name="Picture 5" descr="alumni_ict_logo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72400" y="116632"/>
            <a:ext cx="938956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99176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8" name="Picture 5" descr="alumni_ict_logo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72400" y="116632"/>
            <a:ext cx="938956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5" descr="alumni_ict_logo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05044" y="116632"/>
            <a:ext cx="938956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99176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6" name="Picture 5" descr="alumni_ict_logo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72400" y="116632"/>
            <a:ext cx="938956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alumni_ict_logo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72400" y="116632"/>
            <a:ext cx="938956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5B9C56-F1A8-4AE0-AD3E-05E393C89246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05E443-ECA5-4F07-976C-C001AF496712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37B4BE-AB0E-4FDF-B3A6-A544267D3A00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0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764319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Rectangle 5"/>
          <p:cNvSpPr txBox="1">
            <a:spLocks noChangeArrowheads="1"/>
          </p:cNvSpPr>
          <p:nvPr userDrawn="1"/>
        </p:nvSpPr>
        <p:spPr>
          <a:xfrm>
            <a:off x="1403648" y="6308725"/>
            <a:ext cx="6336704" cy="412750"/>
          </a:xfrm>
          <a:prstGeom prst="rect">
            <a:avLst/>
          </a:prstGeom>
          <a:ln/>
        </p:spPr>
        <p:txBody>
          <a:bodyPr/>
          <a:lstStyle>
            <a:defPPr>
              <a:defRPr lang="es-E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rgbClr val="000058"/>
                </a:solidFill>
                <a:latin typeface="+mj-lt"/>
                <a:ea typeface="+mn-ea"/>
                <a:cs typeface="Times New Roman" panose="02020603050405020304" pitchFamily="18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>
              <a:defRPr/>
            </a:pPr>
            <a:r>
              <a:rPr lang="sr-Cyrl-RS" smtClean="0"/>
              <a:t>АТУСС Висока </a:t>
            </a:r>
            <a:r>
              <a:rPr lang="sr-Latn-RS" i="0" smtClean="0"/>
              <a:t>ICT</a:t>
            </a:r>
            <a:r>
              <a:rPr lang="sr-Cyrl-RS" smtClean="0"/>
              <a:t> школа</a:t>
            </a:r>
            <a:r>
              <a:rPr lang="sr-Latn-RS" smtClean="0"/>
              <a:t> - </a:t>
            </a:r>
            <a:r>
              <a:rPr lang="sr-Cyrl-RS" smtClean="0"/>
              <a:t>Београд</a:t>
            </a:r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4" r:id="rId3"/>
    <p:sldLayoutId id="2147483726" r:id="rId4"/>
    <p:sldLayoutId id="2147483727" r:id="rId5"/>
    <p:sldLayoutId id="2147483729" r:id="rId6"/>
    <p:sldLayoutId id="2147483730" r:id="rId7"/>
    <p:sldLayoutId id="2147483731" r:id="rId8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75000"/>
        <a:buFont typeface="Arial" panose="020B0604020202020204" pitchFamily="34" charset="0"/>
        <a:buChar char="►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75000"/>
        <a:buFont typeface="Wingdings" panose="05000000000000000000" pitchFamily="2" charset="2"/>
        <a:buChar char="v"/>
        <a:defRPr sz="20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8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8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8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RS" altLang="en-US" sz="4400" dirty="0" smtClean="0"/>
              <a:t>ВИДЕО НАДЗОР</a:t>
            </a:r>
            <a:endParaRPr lang="sr-Cyrl-RS" alt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7400" y="4710182"/>
            <a:ext cx="6259016" cy="936104"/>
          </a:xfrm>
        </p:spPr>
        <p:txBody>
          <a:bodyPr/>
          <a:lstStyle/>
          <a:p>
            <a:r>
              <a:rPr lang="sr-Cyrl-RS" altLang="en-US" dirty="0"/>
              <a:t>Александар Сугарис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80436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Циљеви предмета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8800"/>
            <a:ext cx="8507288" cy="4525963"/>
          </a:xfrm>
        </p:spPr>
        <p:txBody>
          <a:bodyPr/>
          <a:lstStyle/>
          <a:p>
            <a:r>
              <a:rPr lang="ru-RU" dirty="0" err="1"/>
              <a:t>Упознавање</a:t>
            </a:r>
            <a:r>
              <a:rPr lang="ru-RU" dirty="0"/>
              <a:t> </a:t>
            </a:r>
            <a:r>
              <a:rPr lang="ru-RU" dirty="0" err="1"/>
              <a:t>са</a:t>
            </a:r>
            <a:r>
              <a:rPr lang="ru-RU" dirty="0"/>
              <a:t> </a:t>
            </a:r>
            <a:r>
              <a:rPr lang="ru-RU" dirty="0" err="1"/>
              <a:t>принципима</a:t>
            </a:r>
            <a:r>
              <a:rPr lang="ru-RU" dirty="0"/>
              <a:t> рада система и </a:t>
            </a:r>
            <a:r>
              <a:rPr lang="ru-RU" dirty="0" err="1"/>
              <a:t>појединим</a:t>
            </a:r>
            <a:r>
              <a:rPr lang="ru-RU" dirty="0"/>
              <a:t> </a:t>
            </a:r>
            <a:r>
              <a:rPr lang="ru-RU" dirty="0" err="1"/>
              <a:t>елементима</a:t>
            </a:r>
            <a:r>
              <a:rPr lang="ru-RU" dirty="0"/>
              <a:t> система видео </a:t>
            </a:r>
            <a:r>
              <a:rPr lang="ru-RU" dirty="0" smtClean="0"/>
              <a:t>надзора.</a:t>
            </a:r>
          </a:p>
          <a:p>
            <a:r>
              <a:rPr lang="ru-RU" dirty="0" err="1" smtClean="0"/>
              <a:t>Обука</a:t>
            </a:r>
            <a:r>
              <a:rPr lang="ru-RU" dirty="0" smtClean="0"/>
              <a:t> за </a:t>
            </a:r>
            <a:r>
              <a:rPr lang="ru-RU" dirty="0" err="1" smtClean="0"/>
              <a:t>пројектовање</a:t>
            </a:r>
            <a:r>
              <a:rPr lang="ru-RU" dirty="0" smtClean="0"/>
              <a:t>, </a:t>
            </a:r>
            <a:r>
              <a:rPr lang="ru-RU" dirty="0" err="1" smtClean="0"/>
              <a:t>конфигурисање</a:t>
            </a:r>
            <a:r>
              <a:rPr lang="ru-RU" dirty="0" smtClean="0"/>
              <a:t> и </a:t>
            </a:r>
            <a:r>
              <a:rPr lang="ru-RU" dirty="0" err="1" smtClean="0"/>
              <a:t>одржавање</a:t>
            </a:r>
            <a:r>
              <a:rPr lang="ru-RU" dirty="0" smtClean="0"/>
              <a:t> мрежа видео надзора.</a:t>
            </a:r>
          </a:p>
          <a:p>
            <a:r>
              <a:rPr lang="ru-RU" dirty="0" err="1" smtClean="0"/>
              <a:t>Изучавање</a:t>
            </a:r>
            <a:r>
              <a:rPr lang="ru-RU" dirty="0" smtClean="0"/>
              <a:t> </a:t>
            </a:r>
            <a:r>
              <a:rPr lang="ru-RU" dirty="0" err="1"/>
              <a:t>типичних</a:t>
            </a:r>
            <a:r>
              <a:rPr lang="ru-RU" dirty="0"/>
              <a:t> </a:t>
            </a:r>
            <a:r>
              <a:rPr lang="ru-RU" dirty="0" err="1"/>
              <a:t>апликација</a:t>
            </a:r>
            <a:r>
              <a:rPr lang="ru-RU" dirty="0"/>
              <a:t> и </a:t>
            </a:r>
            <a:r>
              <a:rPr lang="ru-RU" dirty="0" err="1"/>
              <a:t>техничких</a:t>
            </a:r>
            <a:r>
              <a:rPr lang="ru-RU" dirty="0"/>
              <a:t> </a:t>
            </a:r>
            <a:r>
              <a:rPr lang="ru-RU" dirty="0" err="1"/>
              <a:t>решења</a:t>
            </a:r>
            <a:r>
              <a:rPr lang="ru-RU" dirty="0"/>
              <a:t> </a:t>
            </a:r>
            <a:r>
              <a:rPr lang="ru-RU" dirty="0" err="1"/>
              <a:t>пројеката</a:t>
            </a:r>
            <a:r>
              <a:rPr lang="ru-RU" dirty="0"/>
              <a:t> из </a:t>
            </a:r>
            <a:r>
              <a:rPr lang="ru-RU" dirty="0" err="1" smtClean="0"/>
              <a:t>праксе</a:t>
            </a:r>
            <a:r>
              <a:rPr lang="ru-RU" dirty="0" smtClean="0"/>
              <a:t>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793216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Исходи предмета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 </a:t>
            </a:r>
            <a:r>
              <a:rPr lang="ru-RU" dirty="0" err="1"/>
              <a:t>полагању</a:t>
            </a:r>
            <a:r>
              <a:rPr lang="ru-RU" dirty="0"/>
              <a:t> испита студент </a:t>
            </a:r>
            <a:r>
              <a:rPr lang="ru-RU" dirty="0" err="1"/>
              <a:t>ће</a:t>
            </a:r>
            <a:r>
              <a:rPr lang="ru-RU" dirty="0"/>
              <a:t> </a:t>
            </a:r>
            <a:r>
              <a:rPr lang="ru-RU" dirty="0" err="1"/>
              <a:t>бити</a:t>
            </a:r>
            <a:r>
              <a:rPr lang="ru-RU" dirty="0"/>
              <a:t> у </a:t>
            </a:r>
            <a:r>
              <a:rPr lang="ru-RU" dirty="0" err="1"/>
              <a:t>стању</a:t>
            </a:r>
            <a:r>
              <a:rPr lang="ru-RU" dirty="0"/>
              <a:t> </a:t>
            </a:r>
            <a:r>
              <a:rPr lang="ru-RU" dirty="0" smtClean="0"/>
              <a:t>да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err="1" smtClean="0"/>
              <a:t>пројектује</a:t>
            </a:r>
            <a:r>
              <a:rPr lang="ru-RU" dirty="0"/>
              <a:t>, </a:t>
            </a:r>
            <a:r>
              <a:rPr lang="ru-RU" dirty="0" err="1"/>
              <a:t>анализира</a:t>
            </a:r>
            <a:r>
              <a:rPr lang="ru-RU" dirty="0"/>
              <a:t> и </a:t>
            </a:r>
            <a:r>
              <a:rPr lang="ru-RU" dirty="0" err="1"/>
              <a:t>конфигурише</a:t>
            </a:r>
            <a:r>
              <a:rPr lang="ru-RU" dirty="0"/>
              <a:t> системе видео </a:t>
            </a:r>
            <a:r>
              <a:rPr lang="ru-RU" dirty="0" smtClean="0"/>
              <a:t>надзора,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испита </a:t>
            </a:r>
            <a:r>
              <a:rPr lang="ru-RU" dirty="0"/>
              <a:t>и реши проблем у </a:t>
            </a:r>
            <a:r>
              <a:rPr lang="ru-RU" dirty="0" err="1"/>
              <a:t>функционисању</a:t>
            </a:r>
            <a:r>
              <a:rPr lang="ru-RU" dirty="0"/>
              <a:t> </a:t>
            </a:r>
            <a:r>
              <a:rPr lang="ru-RU" dirty="0" err="1"/>
              <a:t>уређаја</a:t>
            </a:r>
            <a:r>
              <a:rPr lang="ru-RU" dirty="0"/>
              <a:t> и </a:t>
            </a:r>
            <a:r>
              <a:rPr lang="ru-RU" dirty="0" smtClean="0"/>
              <a:t>мреже,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err="1" smtClean="0"/>
              <a:t>интегрише</a:t>
            </a:r>
            <a:r>
              <a:rPr lang="ru-RU" dirty="0" smtClean="0"/>
              <a:t> </a:t>
            </a:r>
            <a:r>
              <a:rPr lang="ru-RU" dirty="0"/>
              <a:t>систем видео </a:t>
            </a:r>
            <a:r>
              <a:rPr lang="ru-RU" dirty="0" smtClean="0"/>
              <a:t>надзора, </a:t>
            </a:r>
            <a:r>
              <a:rPr lang="ru-RU" dirty="0" err="1" smtClean="0"/>
              <a:t>као</a:t>
            </a:r>
            <a:r>
              <a:rPr lang="ru-RU" dirty="0" smtClean="0"/>
              <a:t> </a:t>
            </a:r>
            <a:r>
              <a:rPr lang="ru-RU" dirty="0"/>
              <a:t>и да </a:t>
            </a:r>
            <a:r>
              <a:rPr lang="ru-RU" dirty="0" err="1"/>
              <a:t>објасни</a:t>
            </a:r>
            <a:r>
              <a:rPr lang="ru-RU" dirty="0"/>
              <a:t> и </a:t>
            </a:r>
            <a:r>
              <a:rPr lang="ru-RU" dirty="0" err="1"/>
              <a:t>демонстрира</a:t>
            </a:r>
            <a:r>
              <a:rPr lang="ru-RU" dirty="0"/>
              <a:t> рад </a:t>
            </a:r>
            <a:r>
              <a:rPr lang="ru-RU" dirty="0" err="1"/>
              <a:t>уређаја</a:t>
            </a:r>
            <a:r>
              <a:rPr lang="ru-RU" dirty="0"/>
              <a:t> за потребе маркетинга и </a:t>
            </a:r>
            <a:r>
              <a:rPr lang="ru-RU" dirty="0" err="1"/>
              <a:t>продаје</a:t>
            </a:r>
            <a:r>
              <a:rPr lang="ru-RU" dirty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06003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Садржај предмета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Kарактеристике</a:t>
            </a:r>
            <a:r>
              <a:rPr lang="ru-RU" dirty="0"/>
              <a:t> видео система и </a:t>
            </a:r>
            <a:r>
              <a:rPr lang="ru-RU" dirty="0" err="1"/>
              <a:t>дигиталних</a:t>
            </a:r>
            <a:r>
              <a:rPr lang="ru-RU" dirty="0"/>
              <a:t> </a:t>
            </a:r>
            <a:r>
              <a:rPr lang="ru-RU" dirty="0" err="1" smtClean="0"/>
              <a:t>кодованих</a:t>
            </a:r>
            <a:r>
              <a:rPr lang="ru-RU" dirty="0" smtClean="0"/>
              <a:t> сигнала</a:t>
            </a:r>
            <a:endParaRPr lang="ru-RU" dirty="0"/>
          </a:p>
          <a:p>
            <a:r>
              <a:rPr lang="en-US" dirty="0" smtClean="0"/>
              <a:t>CCTV</a:t>
            </a:r>
            <a:r>
              <a:rPr lang="ru-RU" dirty="0" smtClean="0"/>
              <a:t> </a:t>
            </a:r>
            <a:r>
              <a:rPr lang="ru-RU" dirty="0"/>
              <a:t>камере</a:t>
            </a:r>
          </a:p>
          <a:p>
            <a:r>
              <a:rPr lang="ru-RU" dirty="0" err="1"/>
              <a:t>Системи</a:t>
            </a:r>
            <a:r>
              <a:rPr lang="ru-RU" dirty="0"/>
              <a:t> </a:t>
            </a:r>
            <a:r>
              <a:rPr lang="ru-RU" dirty="0" err="1"/>
              <a:t>преноса</a:t>
            </a:r>
            <a:r>
              <a:rPr lang="ru-RU" dirty="0"/>
              <a:t> за видео надзор</a:t>
            </a:r>
          </a:p>
          <a:p>
            <a:r>
              <a:rPr lang="ru-RU" dirty="0" err="1"/>
              <a:t>Терминални</a:t>
            </a:r>
            <a:r>
              <a:rPr lang="ru-RU" dirty="0"/>
              <a:t> </a:t>
            </a:r>
            <a:r>
              <a:rPr lang="ru-RU" dirty="0" err="1"/>
              <a:t>уређаји</a:t>
            </a:r>
            <a:r>
              <a:rPr lang="ru-RU" dirty="0"/>
              <a:t>, </a:t>
            </a:r>
            <a:r>
              <a:rPr lang="ru-RU" dirty="0" err="1"/>
              <a:t>снимачи</a:t>
            </a:r>
            <a:r>
              <a:rPr lang="ru-RU" dirty="0"/>
              <a:t> и видео </a:t>
            </a:r>
            <a:r>
              <a:rPr lang="ru-RU" dirty="0" err="1"/>
              <a:t>менаџмент</a:t>
            </a:r>
            <a:r>
              <a:rPr lang="ru-RU" dirty="0"/>
              <a:t> систем </a:t>
            </a:r>
            <a:r>
              <a:rPr lang="ru-RU" dirty="0" smtClean="0"/>
              <a:t>(</a:t>
            </a:r>
            <a:r>
              <a:rPr lang="en-US" dirty="0" smtClean="0"/>
              <a:t>VMS</a:t>
            </a:r>
            <a:r>
              <a:rPr lang="ru-RU" dirty="0" smtClean="0"/>
              <a:t>)</a:t>
            </a:r>
            <a:endParaRPr lang="ru-RU" dirty="0"/>
          </a:p>
          <a:p>
            <a:r>
              <a:rPr lang="ru-RU" dirty="0" err="1"/>
              <a:t>Планирање</a:t>
            </a:r>
            <a:r>
              <a:rPr lang="ru-RU" dirty="0"/>
              <a:t> и </a:t>
            </a:r>
            <a:r>
              <a:rPr lang="ru-RU" dirty="0" err="1"/>
              <a:t>имплементација</a:t>
            </a:r>
            <a:r>
              <a:rPr lang="ru-RU" dirty="0"/>
              <a:t> </a:t>
            </a:r>
            <a:r>
              <a:rPr lang="ru-RU" dirty="0" err="1"/>
              <a:t>мрежног</a:t>
            </a:r>
            <a:r>
              <a:rPr lang="ru-RU" dirty="0"/>
              <a:t> видео надзора</a:t>
            </a:r>
          </a:p>
          <a:p>
            <a:r>
              <a:rPr lang="ru-RU" dirty="0" err="1"/>
              <a:t>Примери</a:t>
            </a:r>
            <a:r>
              <a:rPr lang="ru-RU" dirty="0"/>
              <a:t> </a:t>
            </a:r>
            <a:r>
              <a:rPr lang="ru-RU" dirty="0" err="1"/>
              <a:t>типичних</a:t>
            </a:r>
            <a:r>
              <a:rPr lang="ru-RU" dirty="0"/>
              <a:t> </a:t>
            </a:r>
            <a:r>
              <a:rPr lang="ru-RU" dirty="0" err="1"/>
              <a:t>апликација</a:t>
            </a:r>
            <a:endParaRPr lang="ru-RU" dirty="0"/>
          </a:p>
          <a:p>
            <a:r>
              <a:rPr lang="ru-RU" dirty="0"/>
              <a:t>Техничка </a:t>
            </a:r>
            <a:r>
              <a:rPr lang="ru-RU" dirty="0" err="1"/>
              <a:t>решења</a:t>
            </a:r>
            <a:r>
              <a:rPr lang="ru-RU" dirty="0"/>
              <a:t> </a:t>
            </a:r>
            <a:r>
              <a:rPr lang="ru-RU" dirty="0" err="1"/>
              <a:t>реалних</a:t>
            </a:r>
            <a:r>
              <a:rPr lang="ru-RU" dirty="0"/>
              <a:t> </a:t>
            </a:r>
            <a:r>
              <a:rPr lang="ru-RU" dirty="0" err="1"/>
              <a:t>пројеката</a:t>
            </a:r>
            <a:endParaRPr lang="ru-RU" dirty="0"/>
          </a:p>
          <a:p>
            <a:endParaRPr lang="ru-RU" dirty="0" err="1"/>
          </a:p>
        </p:txBody>
      </p:sp>
    </p:spTree>
    <p:extLst>
      <p:ext uri="{BB962C8B-B14F-4D97-AF65-F5344CB8AC3E}">
        <p14:creationId xmlns:p14="http://schemas.microsoft.com/office/powerpoint/2010/main" val="18826476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548680"/>
            <a:ext cx="7200800" cy="868958"/>
          </a:xfrm>
        </p:spPr>
        <p:txBody>
          <a:bodyPr/>
          <a:lstStyle/>
          <a:p>
            <a:r>
              <a:rPr lang="sr-Cyrl-RS" dirty="0" smtClean="0"/>
              <a:t>Предиспитне обавезе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Фонд </a:t>
            </a:r>
            <a:r>
              <a:rPr lang="ru-RU" dirty="0" err="1"/>
              <a:t>часова</a:t>
            </a:r>
            <a:r>
              <a:rPr lang="ru-RU" dirty="0"/>
              <a:t> 4+0+1</a:t>
            </a:r>
          </a:p>
          <a:p>
            <a:r>
              <a:rPr lang="ru-RU" dirty="0" err="1" smtClean="0"/>
              <a:t>Полагање</a:t>
            </a:r>
            <a:r>
              <a:rPr lang="ru-RU" dirty="0" smtClean="0"/>
              <a:t> </a:t>
            </a:r>
            <a:r>
              <a:rPr lang="ru-RU" dirty="0"/>
              <a:t>испита: 60 поена испит + 40 поена </a:t>
            </a:r>
            <a:r>
              <a:rPr lang="ru-RU" dirty="0" err="1"/>
              <a:t>колоквијум</a:t>
            </a:r>
            <a:r>
              <a:rPr lang="ru-RU" dirty="0"/>
              <a:t> (пред </a:t>
            </a:r>
            <a:r>
              <a:rPr lang="ru-RU" dirty="0" err="1"/>
              <a:t>крај</a:t>
            </a:r>
            <a:r>
              <a:rPr lang="ru-RU" dirty="0"/>
              <a:t> триместра)</a:t>
            </a:r>
          </a:p>
          <a:p>
            <a:r>
              <a:rPr lang="ru-RU" dirty="0" err="1"/>
              <a:t>Kолоквијум</a:t>
            </a:r>
            <a:r>
              <a:rPr lang="ru-RU" dirty="0"/>
              <a:t> </a:t>
            </a:r>
            <a:r>
              <a:rPr lang="ru-RU" dirty="0" err="1"/>
              <a:t>је</a:t>
            </a:r>
            <a:r>
              <a:rPr lang="ru-RU" dirty="0"/>
              <a:t> </a:t>
            </a:r>
            <a:r>
              <a:rPr lang="ru-RU" dirty="0" err="1"/>
              <a:t>предиспитна</a:t>
            </a:r>
            <a:r>
              <a:rPr lang="ru-RU" dirty="0"/>
              <a:t> </a:t>
            </a:r>
            <a:r>
              <a:rPr lang="ru-RU" dirty="0" err="1" smtClean="0"/>
              <a:t>обавеза</a:t>
            </a:r>
            <a:endParaRPr lang="en-US" dirty="0" smtClean="0"/>
          </a:p>
          <a:p>
            <a:r>
              <a:rPr lang="sr-Cyrl-RS" dirty="0" err="1"/>
              <a:t>Л</a:t>
            </a:r>
            <a:r>
              <a:rPr lang="ru-RU" dirty="0" err="1" smtClean="0"/>
              <a:t>абораторијске</a:t>
            </a:r>
            <a:r>
              <a:rPr lang="ru-RU" dirty="0" smtClean="0"/>
              <a:t> </a:t>
            </a:r>
            <a:r>
              <a:rPr lang="ru-RU" dirty="0" err="1" smtClean="0"/>
              <a:t>вежбе</a:t>
            </a:r>
            <a:r>
              <a:rPr lang="ru-RU" dirty="0" smtClean="0"/>
              <a:t> су </a:t>
            </a:r>
            <a:r>
              <a:rPr lang="ru-RU" dirty="0" err="1" smtClean="0"/>
              <a:t>предиспитна</a:t>
            </a:r>
            <a:r>
              <a:rPr lang="ru-RU" dirty="0" smtClean="0"/>
              <a:t> </a:t>
            </a:r>
            <a:r>
              <a:rPr lang="ru-RU" dirty="0" err="1" smtClean="0"/>
              <a:t>обавеза</a:t>
            </a:r>
            <a:endParaRPr lang="ru-RU" dirty="0" smtClean="0"/>
          </a:p>
          <a:p>
            <a:endParaRPr lang="en-US" dirty="0"/>
          </a:p>
          <a:p>
            <a:r>
              <a:rPr lang="ru-RU" dirty="0" err="1" smtClean="0"/>
              <a:t>Лабораторијске</a:t>
            </a:r>
            <a:r>
              <a:rPr lang="ru-RU" dirty="0" smtClean="0"/>
              <a:t> </a:t>
            </a:r>
            <a:r>
              <a:rPr lang="ru-RU" dirty="0" err="1"/>
              <a:t>вежбе</a:t>
            </a:r>
            <a:r>
              <a:rPr lang="ru-RU" dirty="0"/>
              <a:t> </a:t>
            </a:r>
            <a:r>
              <a:rPr lang="ru-RU" dirty="0" err="1"/>
              <a:t>са</a:t>
            </a:r>
            <a:r>
              <a:rPr lang="ru-RU" dirty="0"/>
              <a:t> IP </a:t>
            </a:r>
            <a:r>
              <a:rPr lang="ru-RU" dirty="0" err="1"/>
              <a:t>камерама</a:t>
            </a:r>
            <a:r>
              <a:rPr lang="ru-RU" dirty="0"/>
              <a:t> у LAN </a:t>
            </a:r>
            <a:r>
              <a:rPr lang="ru-RU" dirty="0" err="1"/>
              <a:t>окружењу</a:t>
            </a:r>
            <a:r>
              <a:rPr lang="ru-RU" dirty="0"/>
              <a:t>. </a:t>
            </a:r>
            <a:r>
              <a:rPr lang="ru-RU" dirty="0" err="1"/>
              <a:t>Инсталација</a:t>
            </a:r>
            <a:r>
              <a:rPr lang="ru-RU" dirty="0"/>
              <a:t> камера. </a:t>
            </a:r>
            <a:r>
              <a:rPr lang="ru-RU" dirty="0" err="1"/>
              <a:t>Подешавање</a:t>
            </a:r>
            <a:r>
              <a:rPr lang="ru-RU" dirty="0"/>
              <a:t> </a:t>
            </a:r>
            <a:r>
              <a:rPr lang="ru-RU" dirty="0" err="1"/>
              <a:t>мрежних</a:t>
            </a:r>
            <a:r>
              <a:rPr lang="ru-RU" dirty="0"/>
              <a:t> и видео </a:t>
            </a:r>
            <a:r>
              <a:rPr lang="ru-RU" dirty="0" err="1"/>
              <a:t>параметара</a:t>
            </a:r>
            <a:r>
              <a:rPr lang="ru-RU" dirty="0"/>
              <a:t>. </a:t>
            </a:r>
            <a:r>
              <a:rPr lang="ru-RU" dirty="0" err="1"/>
              <a:t>Поређење</a:t>
            </a:r>
            <a:r>
              <a:rPr lang="ru-RU" dirty="0"/>
              <a:t> квалитета снимка, </a:t>
            </a:r>
            <a:r>
              <a:rPr lang="ru-RU" dirty="0" err="1"/>
              <a:t>подешавање</a:t>
            </a:r>
            <a:r>
              <a:rPr lang="ru-RU" dirty="0"/>
              <a:t> </a:t>
            </a:r>
            <a:r>
              <a:rPr lang="ru-RU" dirty="0" err="1"/>
              <a:t>детекције</a:t>
            </a:r>
            <a:r>
              <a:rPr lang="ru-RU" dirty="0"/>
              <a:t> </a:t>
            </a:r>
            <a:r>
              <a:rPr lang="ru-RU" dirty="0" err="1"/>
              <a:t>покрета</a:t>
            </a:r>
            <a:r>
              <a:rPr lang="ru-RU" dirty="0"/>
              <a:t>. </a:t>
            </a:r>
            <a:r>
              <a:rPr lang="ru-RU" dirty="0" err="1"/>
              <a:t>Употреба</a:t>
            </a:r>
            <a:r>
              <a:rPr lang="ru-RU" dirty="0"/>
              <a:t> </a:t>
            </a:r>
            <a:r>
              <a:rPr lang="ru-RU" dirty="0" err="1"/>
              <a:t>алата</a:t>
            </a:r>
            <a:r>
              <a:rPr lang="ru-RU" dirty="0"/>
              <a:t> за </a:t>
            </a:r>
            <a:r>
              <a:rPr lang="ru-RU" dirty="0" err="1"/>
              <a:t>планирање</a:t>
            </a:r>
            <a:r>
              <a:rPr lang="ru-RU" dirty="0"/>
              <a:t> надзора</a:t>
            </a:r>
            <a:endParaRPr lang="ru-RU" dirty="0" smtClean="0"/>
          </a:p>
          <a:p>
            <a:endParaRPr lang="ru-RU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44940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548680"/>
            <a:ext cx="7128792" cy="868958"/>
          </a:xfrm>
        </p:spPr>
        <p:txBody>
          <a:bodyPr/>
          <a:lstStyle/>
          <a:p>
            <a:r>
              <a:rPr lang="sr-Cyrl-RS" dirty="0" smtClean="0"/>
              <a:t>Литература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 smtClean="0"/>
              <a:t>Материјал за учење налази се на </a:t>
            </a:r>
            <a:r>
              <a:rPr lang="en-US" dirty="0" smtClean="0"/>
              <a:t>e</a:t>
            </a:r>
            <a:r>
              <a:rPr lang="sr-Cyrl-RS" dirty="0" smtClean="0"/>
              <a:t>-</a:t>
            </a:r>
            <a:r>
              <a:rPr lang="en-US" dirty="0" smtClean="0"/>
              <a:t>learning </a:t>
            </a:r>
            <a:r>
              <a:rPr lang="sr-Cyrl-RS" dirty="0" smtClean="0"/>
              <a:t>сервису школе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11743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RS" altLang="en-US" dirty="0" smtClean="0"/>
              <a:t>ВИДЕО НАДЗОР</a:t>
            </a:r>
            <a:endParaRPr lang="sr-Cyrl-RS" alt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 dirty="0"/>
              <a:t>aleksandar.sugaris@ict.edu.rs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3303501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9399</TotalTime>
  <Words>204</Words>
  <Application>Microsoft Office PowerPoint</Application>
  <PresentationFormat>On-screen Show (4:3)</PresentationFormat>
  <Paragraphs>33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Times New Roman</vt:lpstr>
      <vt:lpstr>Wingdings</vt:lpstr>
      <vt:lpstr>Theme1</vt:lpstr>
      <vt:lpstr>ВИДЕО НАДЗОР</vt:lpstr>
      <vt:lpstr>Циљеви предмета</vt:lpstr>
      <vt:lpstr>Исходи предмета</vt:lpstr>
      <vt:lpstr>Садржај предмета</vt:lpstr>
      <vt:lpstr>Предиспитне обавезе</vt:lpstr>
      <vt:lpstr>Литература</vt:lpstr>
      <vt:lpstr>ВИДЕО НАДЗОР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Windows User</cp:lastModifiedBy>
  <cp:revision>821</cp:revision>
  <dcterms:created xsi:type="dcterms:W3CDTF">2010-05-23T14:28:12Z</dcterms:created>
  <dcterms:modified xsi:type="dcterms:W3CDTF">2021-09-26T15:40:47Z</dcterms:modified>
</cp:coreProperties>
</file>